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F6D559-2F83-4AC9-96F8-EA40AF2B4194}" v="24" dt="2021-05-30T15:07:02.8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8EF6D559-2F83-4AC9-96F8-EA40AF2B4194}"/>
    <pc:docChg chg="undo redo custSel modSld">
      <pc:chgData name="Mizaan Ahmad" userId="1c5dd9f373d485ac" providerId="LiveId" clId="{8EF6D559-2F83-4AC9-96F8-EA40AF2B4194}" dt="2021-05-30T15:29:05.606" v="1246" actId="20577"/>
      <pc:docMkLst>
        <pc:docMk/>
      </pc:docMkLst>
      <pc:sldChg chg="modSp">
        <pc:chgData name="Mizaan Ahmad" userId="1c5dd9f373d485ac" providerId="LiveId" clId="{8EF6D559-2F83-4AC9-96F8-EA40AF2B4194}" dt="2021-05-28T02:57:22.538" v="15"/>
        <pc:sldMkLst>
          <pc:docMk/>
          <pc:sldMk cId="728255935" sldId="256"/>
        </pc:sldMkLst>
        <pc:spChg chg="mod">
          <ac:chgData name="Mizaan Ahmad" userId="1c5dd9f373d485ac" providerId="LiveId" clId="{8EF6D559-2F83-4AC9-96F8-EA40AF2B4194}" dt="2021-05-28T02:57:22.538" v="15"/>
          <ac:spMkLst>
            <pc:docMk/>
            <pc:sldMk cId="728255935" sldId="256"/>
            <ac:spMk id="2" creationId="{9397E537-13FD-4378-9583-8D5B5C02A877}"/>
          </ac:spMkLst>
        </pc:spChg>
      </pc:sldChg>
      <pc:sldChg chg="modSp mod">
        <pc:chgData name="Mizaan Ahmad" userId="1c5dd9f373d485ac" providerId="LiveId" clId="{8EF6D559-2F83-4AC9-96F8-EA40AF2B4194}" dt="2021-05-30T09:02:38.218" v="363" actId="20577"/>
        <pc:sldMkLst>
          <pc:docMk/>
          <pc:sldMk cId="2468528989" sldId="261"/>
        </pc:sldMkLst>
        <pc:spChg chg="mod">
          <ac:chgData name="Mizaan Ahmad" userId="1c5dd9f373d485ac" providerId="LiveId" clId="{8EF6D559-2F83-4AC9-96F8-EA40AF2B4194}" dt="2021-05-28T02:57:22.538" v="15"/>
          <ac:spMkLst>
            <pc:docMk/>
            <pc:sldMk cId="2468528989" sldId="261"/>
            <ac:spMk id="60" creationId="{AB061075-8A5B-40FF-8648-8D92BC4CCE3C}"/>
          </ac:spMkLst>
        </pc:spChg>
        <pc:spChg chg="mod">
          <ac:chgData name="Mizaan Ahmad" userId="1c5dd9f373d485ac" providerId="LiveId" clId="{8EF6D559-2F83-4AC9-96F8-EA40AF2B4194}" dt="2021-05-28T02:58:10.249" v="30" actId="20577"/>
          <ac:spMkLst>
            <pc:docMk/>
            <pc:sldMk cId="2468528989" sldId="261"/>
            <ac:spMk id="62" creationId="{CB5D0E10-8852-4137-8C7E-F4E521A448D5}"/>
          </ac:spMkLst>
        </pc:spChg>
        <pc:spChg chg="mod">
          <ac:chgData name="Mizaan Ahmad" userId="1c5dd9f373d485ac" providerId="LiveId" clId="{8EF6D559-2F83-4AC9-96F8-EA40AF2B4194}" dt="2021-05-28T02:58:08.989" v="29" actId="20577"/>
          <ac:spMkLst>
            <pc:docMk/>
            <pc:sldMk cId="2468528989" sldId="261"/>
            <ac:spMk id="64" creationId="{D6DB30DD-57AC-415F-B7DB-D50768B1C381}"/>
          </ac:spMkLst>
        </pc:spChg>
        <pc:spChg chg="mod">
          <ac:chgData name="Mizaan Ahmad" userId="1c5dd9f373d485ac" providerId="LiveId" clId="{8EF6D559-2F83-4AC9-96F8-EA40AF2B4194}" dt="2021-05-28T02:58:13.615" v="34" actId="20577"/>
          <ac:spMkLst>
            <pc:docMk/>
            <pc:sldMk cId="2468528989" sldId="261"/>
            <ac:spMk id="69" creationId="{0892C425-D844-4FC1-B442-52B4A2286E5A}"/>
          </ac:spMkLst>
        </pc:spChg>
        <pc:spChg chg="mod">
          <ac:chgData name="Mizaan Ahmad" userId="1c5dd9f373d485ac" providerId="LiveId" clId="{8EF6D559-2F83-4AC9-96F8-EA40AF2B4194}" dt="2021-05-28T02:58:11.838" v="32" actId="20577"/>
          <ac:spMkLst>
            <pc:docMk/>
            <pc:sldMk cId="2468528989" sldId="261"/>
            <ac:spMk id="71" creationId="{B073341D-203C-476E-B503-B355E196931A}"/>
          </ac:spMkLst>
        </pc:spChg>
        <pc:spChg chg="mod">
          <ac:chgData name="Mizaan Ahmad" userId="1c5dd9f373d485ac" providerId="LiveId" clId="{8EF6D559-2F83-4AC9-96F8-EA40AF2B4194}" dt="2021-05-30T09:02:38.218" v="363" actId="20577"/>
          <ac:spMkLst>
            <pc:docMk/>
            <pc:sldMk cId="2468528989" sldId="261"/>
            <ac:spMk id="98" creationId="{5A1D96C0-F43A-4ADF-9134-72B1D1BA0AC5}"/>
          </ac:spMkLst>
        </pc:spChg>
      </pc:sldChg>
      <pc:sldChg chg="modSp mod">
        <pc:chgData name="Mizaan Ahmad" userId="1c5dd9f373d485ac" providerId="LiveId" clId="{8EF6D559-2F83-4AC9-96F8-EA40AF2B4194}" dt="2021-05-30T07:47:07.161" v="215" actId="20577"/>
        <pc:sldMkLst>
          <pc:docMk/>
          <pc:sldMk cId="1080916225" sldId="262"/>
        </pc:sldMkLst>
        <pc:spChg chg="mod">
          <ac:chgData name="Mizaan Ahmad" userId="1c5dd9f373d485ac" providerId="LiveId" clId="{8EF6D559-2F83-4AC9-96F8-EA40AF2B4194}" dt="2021-05-28T02:57:43.474" v="17"/>
          <ac:spMkLst>
            <pc:docMk/>
            <pc:sldMk cId="1080916225" sldId="262"/>
            <ac:spMk id="7" creationId="{B8C74E88-7F6D-4041-91CB-DE55566F01D8}"/>
          </ac:spMkLst>
        </pc:spChg>
        <pc:spChg chg="mod">
          <ac:chgData name="Mizaan Ahmad" userId="1c5dd9f373d485ac" providerId="LiveId" clId="{8EF6D559-2F83-4AC9-96F8-EA40AF2B4194}" dt="2021-05-28T02:57:33.651" v="16"/>
          <ac:spMkLst>
            <pc:docMk/>
            <pc:sldMk cId="1080916225" sldId="262"/>
            <ac:spMk id="95" creationId="{0BE1A289-64D1-483F-B840-A7B7912C2D13}"/>
          </ac:spMkLst>
        </pc:spChg>
        <pc:spChg chg="mod">
          <ac:chgData name="Mizaan Ahmad" userId="1c5dd9f373d485ac" providerId="LiveId" clId="{8EF6D559-2F83-4AC9-96F8-EA40AF2B4194}" dt="2021-05-30T07:47:07.161" v="215" actId="20577"/>
          <ac:spMkLst>
            <pc:docMk/>
            <pc:sldMk cId="1080916225" sldId="262"/>
            <ac:spMk id="162" creationId="{BE44FBF2-A33C-4A25-A70A-F999F9D86D64}"/>
          </ac:spMkLst>
        </pc:spChg>
      </pc:sldChg>
      <pc:sldChg chg="modSp mod">
        <pc:chgData name="Mizaan Ahmad" userId="1c5dd9f373d485ac" providerId="LiveId" clId="{8EF6D559-2F83-4AC9-96F8-EA40AF2B4194}" dt="2021-05-30T08:15:57.147" v="282"/>
        <pc:sldMkLst>
          <pc:docMk/>
          <pc:sldMk cId="1708563974" sldId="263"/>
        </pc:sldMkLst>
        <pc:spChg chg="mod">
          <ac:chgData name="Mizaan Ahmad" userId="1c5dd9f373d485ac" providerId="LiveId" clId="{8EF6D559-2F83-4AC9-96F8-EA40AF2B4194}" dt="2021-05-28T02:57:22.538" v="15"/>
          <ac:spMkLst>
            <pc:docMk/>
            <pc:sldMk cId="1708563974" sldId="263"/>
            <ac:spMk id="10" creationId="{78AF2B26-50A2-4EF4-81EE-D6952DF82E99}"/>
          </ac:spMkLst>
        </pc:spChg>
        <pc:spChg chg="mod">
          <ac:chgData name="Mizaan Ahmad" userId="1c5dd9f373d485ac" providerId="LiveId" clId="{8EF6D559-2F83-4AC9-96F8-EA40AF2B4194}" dt="2021-05-28T02:57:22.538" v="15"/>
          <ac:spMkLst>
            <pc:docMk/>
            <pc:sldMk cId="1708563974" sldId="263"/>
            <ac:spMk id="24" creationId="{895944F8-F855-4A71-A879-C62188B3C168}"/>
          </ac:spMkLst>
        </pc:spChg>
        <pc:spChg chg="mod">
          <ac:chgData name="Mizaan Ahmad" userId="1c5dd9f373d485ac" providerId="LiveId" clId="{8EF6D559-2F83-4AC9-96F8-EA40AF2B4194}" dt="2021-05-28T02:57:58.613" v="27" actId="1035"/>
          <ac:spMkLst>
            <pc:docMk/>
            <pc:sldMk cId="1708563974" sldId="263"/>
            <ac:spMk id="25" creationId="{369D8D33-5DA1-4E73-B26D-22F885E2BBA3}"/>
          </ac:spMkLst>
        </pc:spChg>
        <pc:spChg chg="mod">
          <ac:chgData name="Mizaan Ahmad" userId="1c5dd9f373d485ac" providerId="LiveId" clId="{8EF6D559-2F83-4AC9-96F8-EA40AF2B4194}" dt="2021-05-30T08:15:57.147" v="282"/>
          <ac:spMkLst>
            <pc:docMk/>
            <pc:sldMk cId="1708563974" sldId="263"/>
            <ac:spMk id="42" creationId="{12FCE8F7-4DC7-417F-A76F-D25E22BC09AC}"/>
          </ac:spMkLst>
        </pc:spChg>
      </pc:sldChg>
      <pc:sldChg chg="modSp mod">
        <pc:chgData name="Mizaan Ahmad" userId="1c5dd9f373d485ac" providerId="LiveId" clId="{8EF6D559-2F83-4AC9-96F8-EA40AF2B4194}" dt="2021-05-30T15:07:02.890" v="1188"/>
        <pc:sldMkLst>
          <pc:docMk/>
          <pc:sldMk cId="4188436993" sldId="279"/>
        </pc:sldMkLst>
        <pc:spChg chg="mod">
          <ac:chgData name="Mizaan Ahmad" userId="1c5dd9f373d485ac" providerId="LiveId" clId="{8EF6D559-2F83-4AC9-96F8-EA40AF2B4194}" dt="2021-05-30T15:07:02.890" v="1188"/>
          <ac:spMkLst>
            <pc:docMk/>
            <pc:sldMk cId="4188436993" sldId="279"/>
            <ac:spMk id="7" creationId="{AB66B096-DF16-4ADA-A580-72E352B892CB}"/>
          </ac:spMkLst>
        </pc:spChg>
      </pc:sldChg>
      <pc:sldChg chg="modSp mod">
        <pc:chgData name="Mizaan Ahmad" userId="1c5dd9f373d485ac" providerId="LiveId" clId="{8EF6D559-2F83-4AC9-96F8-EA40AF2B4194}" dt="2021-05-30T15:29:05.606" v="1246" actId="20577"/>
        <pc:sldMkLst>
          <pc:docMk/>
          <pc:sldMk cId="2491112856" sldId="280"/>
        </pc:sldMkLst>
        <pc:spChg chg="mod">
          <ac:chgData name="Mizaan Ahmad" userId="1c5dd9f373d485ac" providerId="LiveId" clId="{8EF6D559-2F83-4AC9-96F8-EA40AF2B4194}" dt="2021-05-30T15:18:29.253" v="1230"/>
          <ac:spMkLst>
            <pc:docMk/>
            <pc:sldMk cId="2491112856" sldId="280"/>
            <ac:spMk id="6" creationId="{4ADAE8C7-EE46-4C64-90DC-523225301A72}"/>
          </ac:spMkLst>
        </pc:spChg>
        <pc:spChg chg="mod">
          <ac:chgData name="Mizaan Ahmad" userId="1c5dd9f373d485ac" providerId="LiveId" clId="{8EF6D559-2F83-4AC9-96F8-EA40AF2B4194}" dt="2021-05-30T15:29:05.606" v="1246" actId="20577"/>
          <ac:spMkLst>
            <pc:docMk/>
            <pc:sldMk cId="2491112856" sldId="280"/>
            <ac:spMk id="8" creationId="{37275FC9-DCC8-4EE7-9F89-C054BC939FBA}"/>
          </ac:spMkLst>
        </pc:spChg>
      </pc:sldChg>
      <pc:sldChg chg="modSp mod">
        <pc:chgData name="Mizaan Ahmad" userId="1c5dd9f373d485ac" providerId="LiveId" clId="{8EF6D559-2F83-4AC9-96F8-EA40AF2B4194}" dt="2021-05-30T08:15:51.451" v="281"/>
        <pc:sldMkLst>
          <pc:docMk/>
          <pc:sldMk cId="1026700057" sldId="281"/>
        </pc:sldMkLst>
        <pc:spChg chg="mod">
          <ac:chgData name="Mizaan Ahmad" userId="1c5dd9f373d485ac" providerId="LiveId" clId="{8EF6D559-2F83-4AC9-96F8-EA40AF2B4194}" dt="2021-05-28T02:57:22.538" v="15"/>
          <ac:spMkLst>
            <pc:docMk/>
            <pc:sldMk cId="1026700057" sldId="281"/>
            <ac:spMk id="31" creationId="{83DAB2CF-300D-4DB5-B45B-DBB909FC4896}"/>
          </ac:spMkLst>
        </pc:spChg>
        <pc:spChg chg="mod">
          <ac:chgData name="Mizaan Ahmad" userId="1c5dd9f373d485ac" providerId="LiveId" clId="{8EF6D559-2F83-4AC9-96F8-EA40AF2B4194}" dt="2021-05-28T02:57:22.538" v="15"/>
          <ac:spMkLst>
            <pc:docMk/>
            <pc:sldMk cId="1026700057" sldId="281"/>
            <ac:spMk id="33" creationId="{C9EDA928-934D-4253-B3F7-D2C5A0EA2328}"/>
          </ac:spMkLst>
        </pc:spChg>
        <pc:spChg chg="mod">
          <ac:chgData name="Mizaan Ahmad" userId="1c5dd9f373d485ac" providerId="LiveId" clId="{8EF6D559-2F83-4AC9-96F8-EA40AF2B4194}" dt="2021-05-28T02:57:22.538" v="15"/>
          <ac:spMkLst>
            <pc:docMk/>
            <pc:sldMk cId="1026700057" sldId="281"/>
            <ac:spMk id="35" creationId="{CD52D763-E022-438E-BCA7-DADA4CE04A21}"/>
          </ac:spMkLst>
        </pc:spChg>
        <pc:spChg chg="mod">
          <ac:chgData name="Mizaan Ahmad" userId="1c5dd9f373d485ac" providerId="LiveId" clId="{8EF6D559-2F83-4AC9-96F8-EA40AF2B4194}" dt="2021-05-28T02:57:33.651" v="16"/>
          <ac:spMkLst>
            <pc:docMk/>
            <pc:sldMk cId="1026700057" sldId="281"/>
            <ac:spMk id="153" creationId="{A2AB544E-4468-4A75-974D-5F6A3F1DB67A}"/>
          </ac:spMkLst>
        </pc:spChg>
        <pc:spChg chg="mod">
          <ac:chgData name="Mizaan Ahmad" userId="1c5dd9f373d485ac" providerId="LiveId" clId="{8EF6D559-2F83-4AC9-96F8-EA40AF2B4194}" dt="2021-05-28T02:57:43.474" v="17"/>
          <ac:spMkLst>
            <pc:docMk/>
            <pc:sldMk cId="1026700057" sldId="281"/>
            <ac:spMk id="156" creationId="{FE11D61C-FF8A-4EE8-B50B-130B038F0E97}"/>
          </ac:spMkLst>
        </pc:spChg>
        <pc:spChg chg="mod">
          <ac:chgData name="Mizaan Ahmad" userId="1c5dd9f373d485ac" providerId="LiveId" clId="{8EF6D559-2F83-4AC9-96F8-EA40AF2B4194}" dt="2021-05-28T02:57:22.538" v="15"/>
          <ac:spMkLst>
            <pc:docMk/>
            <pc:sldMk cId="1026700057" sldId="281"/>
            <ac:spMk id="158" creationId="{46458C66-1FBA-4251-B989-C846FD6B7E45}"/>
          </ac:spMkLst>
        </pc:spChg>
        <pc:spChg chg="mod">
          <ac:chgData name="Mizaan Ahmad" userId="1c5dd9f373d485ac" providerId="LiveId" clId="{8EF6D559-2F83-4AC9-96F8-EA40AF2B4194}" dt="2021-05-30T08:15:51.451" v="281"/>
          <ac:spMkLst>
            <pc:docMk/>
            <pc:sldMk cId="1026700057" sldId="281"/>
            <ac:spMk id="162" creationId="{BE44FBF2-A33C-4A25-A70A-F999F9D86D64}"/>
          </ac:spMkLst>
        </pc:spChg>
      </pc:sldChg>
      <pc:sldChg chg="modSp mod">
        <pc:chgData name="Mizaan Ahmad" userId="1c5dd9f373d485ac" providerId="LiveId" clId="{8EF6D559-2F83-4AC9-96F8-EA40AF2B4194}" dt="2021-05-30T15:02:20.003" v="1028" actId="20577"/>
        <pc:sldMkLst>
          <pc:docMk/>
          <pc:sldMk cId="908867797" sldId="283"/>
        </pc:sldMkLst>
        <pc:spChg chg="mod">
          <ac:chgData name="Mizaan Ahmad" userId="1c5dd9f373d485ac" providerId="LiveId" clId="{8EF6D559-2F83-4AC9-96F8-EA40AF2B4194}" dt="2021-05-30T14:53:27.444" v="368"/>
          <ac:spMkLst>
            <pc:docMk/>
            <pc:sldMk cId="908867797" sldId="283"/>
            <ac:spMk id="60" creationId="{DE5ECE95-8FC4-4D84-B531-2A4DA54A0CA3}"/>
          </ac:spMkLst>
        </pc:spChg>
        <pc:spChg chg="mod">
          <ac:chgData name="Mizaan Ahmad" userId="1c5dd9f373d485ac" providerId="LiveId" clId="{8EF6D559-2F83-4AC9-96F8-EA40AF2B4194}" dt="2021-05-28T02:57:33.651" v="16"/>
          <ac:spMkLst>
            <pc:docMk/>
            <pc:sldMk cId="908867797" sldId="283"/>
            <ac:spMk id="88" creationId="{AE6A1803-CF0D-41E1-BCA4-BCD1F3986BB4}"/>
          </ac:spMkLst>
        </pc:spChg>
        <pc:spChg chg="mod">
          <ac:chgData name="Mizaan Ahmad" userId="1c5dd9f373d485ac" providerId="LiveId" clId="{8EF6D559-2F83-4AC9-96F8-EA40AF2B4194}" dt="2021-05-28T02:57:43.474" v="17"/>
          <ac:spMkLst>
            <pc:docMk/>
            <pc:sldMk cId="908867797" sldId="283"/>
            <ac:spMk id="90" creationId="{224D0F31-B4E7-45A3-8ACE-E9CE9C031EA7}"/>
          </ac:spMkLst>
        </pc:spChg>
        <pc:spChg chg="mod">
          <ac:chgData name="Mizaan Ahmad" userId="1c5dd9f373d485ac" providerId="LiveId" clId="{8EF6D559-2F83-4AC9-96F8-EA40AF2B4194}" dt="2021-05-28T02:57:22.538" v="15"/>
          <ac:spMkLst>
            <pc:docMk/>
            <pc:sldMk cId="908867797" sldId="283"/>
            <ac:spMk id="91" creationId="{B0EF89E5-37B0-4ECB-AD05-33E40C5AAE16}"/>
          </ac:spMkLst>
        </pc:spChg>
        <pc:spChg chg="mod">
          <ac:chgData name="Mizaan Ahmad" userId="1c5dd9f373d485ac" providerId="LiveId" clId="{8EF6D559-2F83-4AC9-96F8-EA40AF2B4194}" dt="2021-05-28T02:57:22.538" v="15"/>
          <ac:spMkLst>
            <pc:docMk/>
            <pc:sldMk cId="908867797" sldId="283"/>
            <ac:spMk id="124" creationId="{1DDEC7CB-1B7D-457D-AB8B-A9008867F2BA}"/>
          </ac:spMkLst>
        </pc:spChg>
        <pc:spChg chg="mod">
          <ac:chgData name="Mizaan Ahmad" userId="1c5dd9f373d485ac" providerId="LiveId" clId="{8EF6D559-2F83-4AC9-96F8-EA40AF2B4194}" dt="2021-05-30T15:02:20.003" v="1028" actId="20577"/>
          <ac:spMkLst>
            <pc:docMk/>
            <pc:sldMk cId="908867797" sldId="283"/>
            <ac:spMk id="156" creationId="{DD2CACB0-98A4-471A-9DEE-A4A2CC4EFE99}"/>
          </ac:spMkLst>
        </pc:spChg>
        <pc:spChg chg="mod">
          <ac:chgData name="Mizaan Ahmad" userId="1c5dd9f373d485ac" providerId="LiveId" clId="{8EF6D559-2F83-4AC9-96F8-EA40AF2B4194}" dt="2021-05-28T02:57:22.538" v="15"/>
          <ac:spMkLst>
            <pc:docMk/>
            <pc:sldMk cId="908867797" sldId="283"/>
            <ac:spMk id="186" creationId="{B61E75F1-03B2-403F-B23A-68A5F04BD03D}"/>
          </ac:spMkLst>
        </pc:spChg>
        <pc:spChg chg="mod">
          <ac:chgData name="Mizaan Ahmad" userId="1c5dd9f373d485ac" providerId="LiveId" clId="{8EF6D559-2F83-4AC9-96F8-EA40AF2B4194}" dt="2021-05-30T14:53:44.573" v="402" actId="20577"/>
          <ac:spMkLst>
            <pc:docMk/>
            <pc:sldMk cId="908867797" sldId="283"/>
            <ac:spMk id="215" creationId="{747B5C4E-BFB7-4CD3-8BB4-CE0B73C31E26}"/>
          </ac:spMkLst>
        </pc:spChg>
        <pc:spChg chg="mod">
          <ac:chgData name="Mizaan Ahmad" userId="1c5dd9f373d485ac" providerId="LiveId" clId="{8EF6D559-2F83-4AC9-96F8-EA40AF2B4194}" dt="2021-05-30T14:54:09.884" v="432" actId="20577"/>
          <ac:spMkLst>
            <pc:docMk/>
            <pc:sldMk cId="908867797" sldId="283"/>
            <ac:spMk id="220" creationId="{9E6176AF-CD31-4699-9854-08B85C105DB8}"/>
          </ac:spMkLst>
        </pc:spChg>
        <pc:spChg chg="mod">
          <ac:chgData name="Mizaan Ahmad" userId="1c5dd9f373d485ac" providerId="LiveId" clId="{8EF6D559-2F83-4AC9-96F8-EA40AF2B4194}" dt="2021-05-30T14:54:30.160" v="464" actId="20577"/>
          <ac:spMkLst>
            <pc:docMk/>
            <pc:sldMk cId="908867797" sldId="283"/>
            <ac:spMk id="231" creationId="{F98914ED-6BB0-4C91-8310-A652F7EE63C8}"/>
          </ac:spMkLst>
        </pc:spChg>
        <pc:spChg chg="mod">
          <ac:chgData name="Mizaan Ahmad" userId="1c5dd9f373d485ac" providerId="LiveId" clId="{8EF6D559-2F83-4AC9-96F8-EA40AF2B4194}" dt="2021-05-30T14:55:01.481" v="521" actId="20577"/>
          <ac:spMkLst>
            <pc:docMk/>
            <pc:sldMk cId="908867797" sldId="283"/>
            <ac:spMk id="242" creationId="{1CBD92E4-537C-4C49-ACEB-40A0C7D5FE1D}"/>
          </ac:spMkLst>
        </pc:spChg>
        <pc:spChg chg="mod">
          <ac:chgData name="Mizaan Ahmad" userId="1c5dd9f373d485ac" providerId="LiveId" clId="{8EF6D559-2F83-4AC9-96F8-EA40AF2B4194}" dt="2021-05-30T14:57:21.444" v="657"/>
          <ac:spMkLst>
            <pc:docMk/>
            <pc:sldMk cId="908867797" sldId="283"/>
            <ac:spMk id="269" creationId="{6F9C93EA-50B3-4707-BAD8-76B898AD0A7D}"/>
          </ac:spMkLst>
        </pc:spChg>
        <pc:spChg chg="mod">
          <ac:chgData name="Mizaan Ahmad" userId="1c5dd9f373d485ac" providerId="LiveId" clId="{8EF6D559-2F83-4AC9-96F8-EA40AF2B4194}" dt="2021-05-30T14:57:30.890" v="682" actId="20577"/>
          <ac:spMkLst>
            <pc:docMk/>
            <pc:sldMk cId="908867797" sldId="283"/>
            <ac:spMk id="273" creationId="{3A4D5A25-AB44-43B5-B0DE-CDFC7F4E0272}"/>
          </ac:spMkLst>
        </pc:spChg>
        <pc:spChg chg="mod">
          <ac:chgData name="Mizaan Ahmad" userId="1c5dd9f373d485ac" providerId="LiveId" clId="{8EF6D559-2F83-4AC9-96F8-EA40AF2B4194}" dt="2021-05-30T14:57:12.759" v="654" actId="20577"/>
          <ac:spMkLst>
            <pc:docMk/>
            <pc:sldMk cId="908867797" sldId="283"/>
            <ac:spMk id="291" creationId="{0AD5A55C-8B7B-438E-A04E-45A331762F74}"/>
          </ac:spMkLst>
        </pc:spChg>
        <pc:spChg chg="mod">
          <ac:chgData name="Mizaan Ahmad" userId="1c5dd9f373d485ac" providerId="LiveId" clId="{8EF6D559-2F83-4AC9-96F8-EA40AF2B4194}" dt="2021-05-30T14:55:50.785" v="527"/>
          <ac:spMkLst>
            <pc:docMk/>
            <pc:sldMk cId="908867797" sldId="283"/>
            <ac:spMk id="295" creationId="{CD961B2F-10B2-4BA2-88B5-724F72E2969F}"/>
          </ac:spMkLst>
        </pc:spChg>
        <pc:spChg chg="mod">
          <ac:chgData name="Mizaan Ahmad" userId="1c5dd9f373d485ac" providerId="LiveId" clId="{8EF6D559-2F83-4AC9-96F8-EA40AF2B4194}" dt="2021-05-30T14:55:28.976" v="524"/>
          <ac:spMkLst>
            <pc:docMk/>
            <pc:sldMk cId="908867797" sldId="283"/>
            <ac:spMk id="299" creationId="{962F27F7-9DE4-42AC-B46E-FF6E4F09DBEC}"/>
          </ac:spMkLst>
        </pc:spChg>
      </pc:sldChg>
      <pc:sldChg chg="modSp mod">
        <pc:chgData name="Mizaan Ahmad" userId="1c5dd9f373d485ac" providerId="LiveId" clId="{8EF6D559-2F83-4AC9-96F8-EA40AF2B4194}" dt="2021-05-30T08:36:32.946" v="352" actId="20577"/>
        <pc:sldMkLst>
          <pc:docMk/>
          <pc:sldMk cId="1414545796" sldId="284"/>
        </pc:sldMkLst>
        <pc:spChg chg="mod">
          <ac:chgData name="Mizaan Ahmad" userId="1c5dd9f373d485ac" providerId="LiveId" clId="{8EF6D559-2F83-4AC9-96F8-EA40AF2B4194}" dt="2021-05-28T02:57:22.538" v="15"/>
          <ac:spMkLst>
            <pc:docMk/>
            <pc:sldMk cId="1414545796" sldId="284"/>
            <ac:spMk id="161" creationId="{CF4F4415-B4BB-4F27-841A-3CE38B0B8142}"/>
          </ac:spMkLst>
        </pc:spChg>
        <pc:spChg chg="mod">
          <ac:chgData name="Mizaan Ahmad" userId="1c5dd9f373d485ac" providerId="LiveId" clId="{8EF6D559-2F83-4AC9-96F8-EA40AF2B4194}" dt="2021-05-28T02:57:33.651" v="16"/>
          <ac:spMkLst>
            <pc:docMk/>
            <pc:sldMk cId="1414545796" sldId="284"/>
            <ac:spMk id="203" creationId="{78386FDC-54E5-48E1-9F0A-C187BC79D73E}"/>
          </ac:spMkLst>
        </pc:spChg>
        <pc:spChg chg="mod">
          <ac:chgData name="Mizaan Ahmad" userId="1c5dd9f373d485ac" providerId="LiveId" clId="{8EF6D559-2F83-4AC9-96F8-EA40AF2B4194}" dt="2021-05-28T02:57:43.474" v="17"/>
          <ac:spMkLst>
            <pc:docMk/>
            <pc:sldMk cId="1414545796" sldId="284"/>
            <ac:spMk id="205" creationId="{52316AB0-600E-42AD-AEAC-9C65662CD344}"/>
          </ac:spMkLst>
        </pc:spChg>
        <pc:spChg chg="mod">
          <ac:chgData name="Mizaan Ahmad" userId="1c5dd9f373d485ac" providerId="LiveId" clId="{8EF6D559-2F83-4AC9-96F8-EA40AF2B4194}" dt="2021-05-28T02:57:22.538" v="15"/>
          <ac:spMkLst>
            <pc:docMk/>
            <pc:sldMk cId="1414545796" sldId="284"/>
            <ac:spMk id="206" creationId="{0B2695C1-D515-42DC-BCB9-F1DA5ABC57D3}"/>
          </ac:spMkLst>
        </pc:spChg>
        <pc:spChg chg="mod">
          <ac:chgData name="Mizaan Ahmad" userId="1c5dd9f373d485ac" providerId="LiveId" clId="{8EF6D559-2F83-4AC9-96F8-EA40AF2B4194}" dt="2021-05-30T08:36:32.946" v="352" actId="20577"/>
          <ac:spMkLst>
            <pc:docMk/>
            <pc:sldMk cId="1414545796" sldId="284"/>
            <ac:spMk id="388" creationId="{E4D10574-58A5-4FB2-B7A4-09D7B877DA6D}"/>
          </ac:spMkLst>
        </pc:spChg>
      </pc:sldChg>
      <pc:sldChg chg="modSp mod">
        <pc:chgData name="Mizaan Ahmad" userId="1c5dd9f373d485ac" providerId="LiveId" clId="{8EF6D559-2F83-4AC9-96F8-EA40AF2B4194}" dt="2021-05-30T15:07:39.015" v="1221" actId="20577"/>
        <pc:sldMkLst>
          <pc:docMk/>
          <pc:sldMk cId="3783533735" sldId="285"/>
        </pc:sldMkLst>
        <pc:spChg chg="mod">
          <ac:chgData name="Mizaan Ahmad" userId="1c5dd9f373d485ac" providerId="LiveId" clId="{8EF6D559-2F83-4AC9-96F8-EA40AF2B4194}" dt="2021-05-30T15:02:41.617" v="1030"/>
          <ac:spMkLst>
            <pc:docMk/>
            <pc:sldMk cId="3783533735" sldId="285"/>
            <ac:spMk id="6" creationId="{AF80A39C-E3D8-480C-B336-1075A5AA03DA}"/>
          </ac:spMkLst>
        </pc:spChg>
        <pc:spChg chg="mod">
          <ac:chgData name="Mizaan Ahmad" userId="1c5dd9f373d485ac" providerId="LiveId" clId="{8EF6D559-2F83-4AC9-96F8-EA40AF2B4194}" dt="2021-05-28T02:58:49.433" v="62" actId="20577"/>
          <ac:spMkLst>
            <pc:docMk/>
            <pc:sldMk cId="3783533735" sldId="285"/>
            <ac:spMk id="8" creationId="{602728D8-0F47-4841-870A-A5046F655BE1}"/>
          </ac:spMkLst>
        </pc:spChg>
        <pc:spChg chg="mod">
          <ac:chgData name="Mizaan Ahmad" userId="1c5dd9f373d485ac" providerId="LiveId" clId="{8EF6D559-2F83-4AC9-96F8-EA40AF2B4194}" dt="2021-05-30T15:02:28.095" v="1029"/>
          <ac:spMkLst>
            <pc:docMk/>
            <pc:sldMk cId="3783533735" sldId="285"/>
            <ac:spMk id="47" creationId="{7FDF7E63-7C77-46DB-AEC3-E85B8E34E603}"/>
          </ac:spMkLst>
        </pc:spChg>
        <pc:spChg chg="mod">
          <ac:chgData name="Mizaan Ahmad" userId="1c5dd9f373d485ac" providerId="LiveId" clId="{8EF6D559-2F83-4AC9-96F8-EA40AF2B4194}" dt="2021-05-30T15:07:39.015" v="1221" actId="20577"/>
          <ac:spMkLst>
            <pc:docMk/>
            <pc:sldMk cId="3783533735" sldId="285"/>
            <ac:spMk id="48" creationId="{41C2AB24-194D-4981-922B-E9B156A98E95}"/>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GVH%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GVH%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GVH%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GVH%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GVH%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GVH%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GVH%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GVH%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GVH%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GVH%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GVH%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GVH%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GVH%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GVH%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GVH%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28</c:v>
                </c:pt>
                <c:pt idx="1">
                  <c:v>24</c:v>
                </c:pt>
                <c:pt idx="2">
                  <c:v>19</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Goulburn Valley Health</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64</c:v>
                </c:pt>
                <c:pt idx="1">
                  <c:v>37</c:v>
                </c:pt>
                <c:pt idx="2">
                  <c:v>41</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0.15</c:v>
                </c:pt>
                <c:pt idx="1">
                  <c:v>0.15</c:v>
                </c:pt>
                <c:pt idx="2">
                  <c:v>0.12</c:v>
                </c:pt>
                <c:pt idx="3">
                  <c:v>0.1</c:v>
                </c:pt>
                <c:pt idx="4">
                  <c:v>7.0000000000000007E-2</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7.0000000000000007E-2</c:v>
                </c:pt>
                <c:pt idx="1">
                  <c:v>7.0000000000000007E-2</c:v>
                </c:pt>
                <c:pt idx="2">
                  <c:v>0.03</c:v>
                </c:pt>
                <c:pt idx="3">
                  <c:v>0.15</c:v>
                </c:pt>
                <c:pt idx="4">
                  <c:v>0.02</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0.16</c:v>
                </c:pt>
                <c:pt idx="1">
                  <c:v>0.16</c:v>
                </c:pt>
                <c:pt idx="2">
                  <c:v>0.16</c:v>
                </c:pt>
                <c:pt idx="3">
                  <c:v>0.16</c:v>
                </c:pt>
                <c:pt idx="4">
                  <c:v>0.11</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25"/>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0.12</c:v>
                </c:pt>
                <c:pt idx="1">
                  <c:v>0.04</c:v>
                </c:pt>
                <c:pt idx="2">
                  <c:v>0.19</c:v>
                </c:pt>
                <c:pt idx="3">
                  <c:v>0.13</c:v>
                </c:pt>
                <c:pt idx="4">
                  <c:v>7.0000000000000007E-2</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25"/>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0.85</c:v>
                </c:pt>
                <c:pt idx="1">
                  <c:v>0.54</c:v>
                </c:pt>
                <c:pt idx="2">
                  <c:v>0.69</c:v>
                </c:pt>
                <c:pt idx="3">
                  <c:v>0.08</c:v>
                </c:pt>
                <c:pt idx="4">
                  <c:v>0.08</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Goulburn Valley Health</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0.67</c:v>
                </c:pt>
                <c:pt idx="1">
                  <c:v>0.5</c:v>
                </c:pt>
                <c:pt idx="2">
                  <c:v>0.98</c:v>
                </c:pt>
                <c:pt idx="3">
                  <c:v>0.83</c:v>
                </c:pt>
                <c:pt idx="4">
                  <c:v>0.04</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60801189799198596"/>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Improved communication</c:v>
                </c:pt>
                <c:pt idx="1">
                  <c:v>Service agreed to respond to complainant</c:v>
                </c:pt>
                <c:pt idx="2">
                  <c:v>Review/change to consumer care</c:v>
                </c:pt>
                <c:pt idx="3">
                  <c:v>Changes in policy, practice or training</c:v>
                </c:pt>
                <c:pt idx="4">
                  <c:v>Meeting or reviews arranged</c:v>
                </c:pt>
                <c:pt idx="5">
                  <c:v>Safety/risk issue addressed</c:v>
                </c:pt>
              </c:strCache>
            </c:strRef>
          </c:cat>
          <c:val>
            <c:numRef>
              <c:f>Actions!$B$1:$B$6</c:f>
              <c:numCache>
                <c:formatCode>0%</c:formatCode>
                <c:ptCount val="6"/>
                <c:pt idx="0">
                  <c:v>0.71</c:v>
                </c:pt>
                <c:pt idx="1">
                  <c:v>0.43</c:v>
                </c:pt>
                <c:pt idx="2">
                  <c:v>0.14000000000000001</c:v>
                </c:pt>
                <c:pt idx="3">
                  <c:v>0.14000000000000001</c:v>
                </c:pt>
                <c:pt idx="4">
                  <c:v>4.4999999999999997E-3</c:v>
                </c:pt>
                <c:pt idx="5">
                  <c:v>4.4999999999999997E-3</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Goulburn Valley Health</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Goulburn Valley Health</c:v>
                </c:pt>
              </c:strCache>
            </c:strRef>
          </c:cat>
          <c:val>
            <c:numRef>
              <c:f>ComplaintMedians!$D$2:$D$4</c:f>
              <c:numCache>
                <c:formatCode>General</c:formatCode>
                <c:ptCount val="3"/>
                <c:pt idx="0">
                  <c:v>8</c:v>
                </c:pt>
                <c:pt idx="1">
                  <c:v>17</c:v>
                </c:pt>
                <c:pt idx="2">
                  <c:v>17</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Goulburn Valley Health</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15</c:v>
                </c:pt>
                <c:pt idx="1">
                  <c:v>3</c:v>
                </c:pt>
                <c:pt idx="2">
                  <c:v>1</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21</c:v>
                </c:pt>
                <c:pt idx="1">
                  <c:v>12</c:v>
                </c:pt>
                <c:pt idx="2">
                  <c:v>8</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0.68</c:v>
                </c:pt>
                <c:pt idx="1">
                  <c:v>0.42</c:v>
                </c:pt>
                <c:pt idx="2">
                  <c:v>0.37</c:v>
                </c:pt>
                <c:pt idx="3">
                  <c:v>0.26</c:v>
                </c:pt>
                <c:pt idx="4">
                  <c:v>0.11</c:v>
                </c:pt>
                <c:pt idx="5">
                  <c:v>0.21</c:v>
                </c:pt>
                <c:pt idx="6">
                  <c:v>0.05</c:v>
                </c:pt>
                <c:pt idx="7">
                  <c:v>0.05</c:v>
                </c:pt>
                <c:pt idx="8">
                  <c:v>0.11</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0.75</c:v>
                </c:pt>
                <c:pt idx="1">
                  <c:v>0.37</c:v>
                </c:pt>
                <c:pt idx="2">
                  <c:v>0.3</c:v>
                </c:pt>
                <c:pt idx="3">
                  <c:v>0.28999999999999998</c:v>
                </c:pt>
                <c:pt idx="4">
                  <c:v>0.15</c:v>
                </c:pt>
                <c:pt idx="5">
                  <c:v>0.12</c:v>
                </c:pt>
                <c:pt idx="6">
                  <c:v>0.12</c:v>
                </c:pt>
                <c:pt idx="7">
                  <c:v>0.1</c:v>
                </c:pt>
                <c:pt idx="8">
                  <c:v>0.1</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0.56000000000000005</c:v>
                </c:pt>
                <c:pt idx="1">
                  <c:v>0.49</c:v>
                </c:pt>
                <c:pt idx="2">
                  <c:v>0.27</c:v>
                </c:pt>
                <c:pt idx="3">
                  <c:v>7.0000000000000007E-2</c:v>
                </c:pt>
                <c:pt idx="4">
                  <c:v>0.05</c:v>
                </c:pt>
                <c:pt idx="5">
                  <c:v>0.22</c:v>
                </c:pt>
                <c:pt idx="6">
                  <c:v>0.15</c:v>
                </c:pt>
                <c:pt idx="7">
                  <c:v>4.4999999999999997E-3</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0.48</c:v>
                </c:pt>
                <c:pt idx="1">
                  <c:v>0.23</c:v>
                </c:pt>
                <c:pt idx="2">
                  <c:v>0.26</c:v>
                </c:pt>
                <c:pt idx="3">
                  <c:v>0.08</c:v>
                </c:pt>
                <c:pt idx="4">
                  <c:v>0.06</c:v>
                </c:pt>
                <c:pt idx="5">
                  <c:v>0.09</c:v>
                </c:pt>
                <c:pt idx="6">
                  <c:v>0.21</c:v>
                </c:pt>
                <c:pt idx="7">
                  <c:v>0.03</c:v>
                </c:pt>
                <c:pt idx="8">
                  <c:v>0.01</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4.4999999999999997E-3</c:v>
                </c:pt>
                <c:pt idx="1">
                  <c:v>4.4999999999999997E-3</c:v>
                </c:pt>
                <c:pt idx="2">
                  <c:v>0.67</c:v>
                </c:pt>
                <c:pt idx="3">
                  <c:v>4.4999999999999997E-3</c:v>
                </c:pt>
                <c:pt idx="4">
                  <c:v>0.33</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0.13</c:v>
                </c:pt>
                <c:pt idx="1">
                  <c:v>0.47</c:v>
                </c:pt>
                <c:pt idx="2">
                  <c:v>0.33</c:v>
                </c:pt>
                <c:pt idx="3">
                  <c:v>0.33</c:v>
                </c:pt>
                <c:pt idx="4">
                  <c:v>0.73</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0.08</c:v>
                </c:pt>
                <c:pt idx="1">
                  <c:v>0.33</c:v>
                </c:pt>
                <c:pt idx="2">
                  <c:v>0.67</c:v>
                </c:pt>
                <c:pt idx="3">
                  <c:v>4.4999999999999997E-3</c:v>
                </c:pt>
                <c:pt idx="4">
                  <c:v>0.57999999999999996</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0.05</c:v>
                </c:pt>
                <c:pt idx="1">
                  <c:v>0.19</c:v>
                </c:pt>
                <c:pt idx="2">
                  <c:v>0.48</c:v>
                </c:pt>
                <c:pt idx="3">
                  <c:v>0.1</c:v>
                </c:pt>
                <c:pt idx="4">
                  <c:v>0.56999999999999995</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9FAD1558-B112-4196-BDEB-B304B355E9AE}"/>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a:solidFill>
                  <a:schemeClr val="bg1"/>
                </a:solidFill>
                <a:latin typeface="Arial Rounded MT Bold" panose="020F0704030504030204" pitchFamily="34" charset="0"/>
                <a:cs typeface="Arial" panose="020B0604020202020204" pitchFamily="34" charset="0"/>
              </a:rPr>
              <a:t>Goulburn Valley Health</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(n=19)</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Goulburn Valley Health</a:t>
                  </a: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(n=41)</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Goulburn Valley Health</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475587736"/>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956292827"/>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975920169"/>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4028234700"/>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6014532"/>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to the MHCC about Goulburn Valley Health were most frequently about treatment, followed by communication, conduct and behaviour and medication, in line with the sector. In 2019-20, concerns about access were at higher proportions than the sector.</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Issues raised in complaints directly to Goulburn Valley Health were broadly consistent with the sector, with complaints most often about treatment, conduct and behaviour, and communication. However, compared to the sector, a higher percentage of complaints were about communication and access. </a:t>
            </a:r>
          </a:p>
          <a:p>
            <a:pPr marL="342900" indent="-342900">
              <a:lnSpc>
                <a:spcPct val="110000"/>
              </a:lnSpc>
              <a:spcBef>
                <a:spcPts val="600"/>
              </a:spcBef>
              <a:spcAft>
                <a:spcPts val="600"/>
              </a:spcAft>
              <a:buFont typeface="Arial" panose="020B0604020202020204" pitchFamily="34" charset="0"/>
              <a:buChar char="•"/>
            </a:pPr>
            <a:endParaRPr lang="en-US" dirty="0">
              <a:solidFill>
                <a:schemeClr val="accent3"/>
              </a:solidFill>
              <a:latin typeface="Arial Nova Light" panose="020B0304020202020204" pitchFamily="34" charset="0"/>
              <a:cs typeface="Arial" panose="020B0604020202020204" pitchFamily="34" charset="0"/>
            </a:endParaRPr>
          </a:p>
          <a:p>
            <a:pPr marL="342900" indent="-342900">
              <a:lnSpc>
                <a:spcPct val="110000"/>
              </a:lnSpc>
              <a:spcBef>
                <a:spcPts val="600"/>
              </a:spcBef>
              <a:spcAft>
                <a:spcPts val="600"/>
              </a:spcAft>
              <a:buFont typeface="Arial" panose="020B0604020202020204" pitchFamily="34" charset="0"/>
              <a:buChar char="•"/>
            </a:pPr>
            <a:endParaRPr lang="en-AU"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3" y="1588317"/>
            <a:ext cx="4202009" cy="3878562"/>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In complaints to both the MHCC about Goulburn Valley Health and to Goulburn Valley Health directly, consistent with the sector, family members/carers were more likely than consumers to raise concerns about communication.</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Unlike the sector, consumers were more likely to raise treatment concerns to the MHCC, and less likely to raise conduct and behaviour concerns directly to the service.</a:t>
            </a:r>
            <a:endParaRPr lang="en-AU"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Goulburn Valley Health</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1805659440"/>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660044013"/>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(n=15)</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(n=3)</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(n=21)</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(n=12)</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2897217950"/>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3382308288"/>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Communication</a:t>
            </a:r>
            <a:endParaRPr lang="en-AU" sz="1100" dirty="0">
              <a:effectLst/>
            </a:endParaRP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ea typeface="+mn-ea"/>
                <a:cs typeface="+mn-cs"/>
              </a:rPr>
              <a:t>Inadequate, incomplete or confusing information provided to consumer</a:t>
            </a:r>
            <a:endParaRPr lang="en-AU" sz="1100" dirty="0">
              <a:effectLst/>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Ignored or lack of attention</a:t>
            </a:r>
            <a:endParaRPr lang="en-AU" sz="1200" dirty="0">
              <a:solidFill>
                <a:schemeClr val="accent3"/>
              </a:solidFill>
              <a:latin typeface="Arial Nova Light" panose="020B0304020202020204" pitchFamily="34" charset="0"/>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Inadequate consideration of views or preferences of compulsory patients</a:t>
            </a:r>
            <a:endParaRPr lang="en-AU" sz="1200" dirty="0">
              <a:solidFill>
                <a:schemeClr val="accent3"/>
              </a:solidFill>
              <a:latin typeface="Arial Nova Light" panose="020B0304020202020204" pitchFamily="34" charset="0"/>
            </a:endParaRPr>
          </a:p>
          <a:p>
            <a:pPr>
              <a:lnSpc>
                <a:spcPct val="80000"/>
              </a:lnSpc>
            </a:pPr>
            <a:endParaRPr lang="en-AU" sz="1200" dirty="0">
              <a:solidFill>
                <a:schemeClr val="accent3"/>
              </a:solidFill>
              <a:latin typeface="Arial Nova Light" panose="020B0304020202020204" pitchFamily="34" charset="0"/>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Lack of care or attention</a:t>
            </a:r>
            <a:endParaRPr lang="en-AU" sz="1200" dirty="0">
              <a:solidFill>
                <a:schemeClr val="accent3"/>
              </a:solidFill>
              <a:latin typeface="Arial Nova Light" panose="020B0304020202020204" pitchFamily="34" charset="0"/>
            </a:endParaRPr>
          </a:p>
          <a:p>
            <a:pPr>
              <a:lnSpc>
                <a:spcPct val="80000"/>
              </a:lnSpc>
            </a:pPr>
            <a:endParaRPr lang="en-AU" sz="1200" dirty="0">
              <a:solidFill>
                <a:schemeClr val="accent3"/>
              </a:solidFill>
              <a:latin typeface="Arial Nova Light" panose="020B0304020202020204" pitchFamily="34" charset="0"/>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communication about compulsory status</a:t>
            </a:r>
            <a:endParaRPr lang="en-AU" sz="1200" dirty="0">
              <a:solidFill>
                <a:schemeClr val="accent3"/>
              </a:solidFill>
              <a:latin typeface="Arial Nova Light" panose="020B0304020202020204" pitchFamily="34" charset="0"/>
            </a:endParaRP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incomplete or confusing information provided to consumer</a:t>
            </a:r>
            <a:endParaRPr lang="en-AU" sz="1200" dirty="0">
              <a:solidFill>
                <a:schemeClr val="accent3"/>
              </a:solidFill>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dirty="0">
                <a:solidFill>
                  <a:schemeClr val="accent3"/>
                </a:solidFill>
                <a:latin typeface="Arial Rounded MT Bold" panose="020F0704030504030204" pitchFamily="34" charset="0"/>
              </a:rPr>
              <a:t>Communication</a:t>
            </a: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rPr>
              <a:t>Inadequate, misleading or confusing information provided to family/carer</a:t>
            </a:r>
            <a:endParaRPr lang="en-AU" sz="1100" dirty="0">
              <a:effectLst/>
              <a:latin typeface="Arial Nova Light" panose="020B0304020202020204" pitchFamily="34" charset="0"/>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Alleged privacy breach, or information released or disclosed by staff without consent</a:t>
            </a:r>
            <a:endParaRPr lang="en-AU" sz="1200" dirty="0">
              <a:solidFill>
                <a:schemeClr val="accent3"/>
              </a:solidFill>
              <a:latin typeface="Arial Nova Light" panose="020B0304020202020204" pitchFamily="34" charset="0"/>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kern="1200" dirty="0">
                <a:solidFill>
                  <a:srgbClr val="052A39"/>
                </a:solidFill>
                <a:effectLst/>
                <a:latin typeface="Arial Rounded MT Bold" panose="020F0704030504030204" pitchFamily="34" charset="0"/>
                <a:ea typeface="+mn-ea"/>
                <a:cs typeface="+mn-cs"/>
              </a:rPr>
              <a:t>Conduct &amp; behaviour</a:t>
            </a:r>
            <a:endParaRPr lang="en-AU" sz="1100" dirty="0">
              <a:effectLst/>
            </a:endParaRP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ea typeface="+mn-ea"/>
                <a:cs typeface="+mn-cs"/>
              </a:rPr>
              <a:t>Rudeness, lack of </a:t>
            </a:r>
            <a:br>
              <a:rPr lang="en-AU" sz="1100" kern="1200" dirty="0">
                <a:solidFill>
                  <a:srgbClr val="052A39"/>
                </a:solidFill>
                <a:effectLst/>
                <a:latin typeface="Arial Nova Light" panose="020B0304020202020204" pitchFamily="34" charset="0"/>
                <a:ea typeface="+mn-ea"/>
                <a:cs typeface="+mn-cs"/>
              </a:rPr>
            </a:br>
            <a:r>
              <a:rPr lang="en-AU" sz="1100" kern="1200" dirty="0">
                <a:solidFill>
                  <a:srgbClr val="052A39"/>
                </a:solidFill>
                <a:effectLst/>
                <a:latin typeface="Arial Nova Light" panose="020B0304020202020204" pitchFamily="34" charset="0"/>
                <a:ea typeface="+mn-ea"/>
                <a:cs typeface="+mn-cs"/>
              </a:rPr>
              <a:t>respect or discourtesy</a:t>
            </a:r>
            <a:endParaRPr lang="en-AU" sz="1100" dirty="0">
              <a:effectLst/>
            </a:endParaRP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Access</a:t>
            </a:r>
          </a:p>
          <a:p>
            <a:pPr>
              <a:lnSpc>
                <a:spcPct val="80000"/>
              </a:lnSpc>
            </a:pPr>
            <a:r>
              <a:rPr lang="en-AU" sz="1100" dirty="0">
                <a:solidFill>
                  <a:schemeClr val="accent3"/>
                </a:solidFill>
                <a:latin typeface="Arial Nova Light" panose="020B0304020202020204" pitchFamily="34" charset="0"/>
              </a:rPr>
              <a:t>Delay in assessment</a:t>
            </a:r>
            <a:endParaRPr lang="en-AU" sz="1200" dirty="0">
              <a:solidFill>
                <a:schemeClr val="accent3"/>
              </a:solidFill>
              <a:latin typeface="Arial Nova Light" panose="020B0304020202020204" pitchFamily="34" charset="0"/>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406564" y="1491666"/>
            <a:ext cx="2469470" cy="4558299"/>
          </a:xfrm>
          <a:prstGeom prst="rect">
            <a:avLst/>
          </a:prstGeom>
          <a:noFill/>
        </p:spPr>
        <p:txBody>
          <a:bodyPr wrap="square">
            <a:spAutoFit/>
          </a:bodyPr>
          <a:lstStyle/>
          <a:p>
            <a:pPr algn="l">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The most frequent issues raised about Goulburn Valley Health to the MHCC were about inadequate communication provided to consumers, or a lack of attention, raised at higher proportions than the sector.</a:t>
            </a:r>
          </a:p>
          <a:p>
            <a:pPr algn="l">
              <a:lnSpc>
                <a:spcPct val="110000"/>
              </a:lnSpc>
              <a:spcBef>
                <a:spcPts val="600"/>
              </a:spcBef>
              <a:spcAft>
                <a:spcPts val="600"/>
              </a:spcAft>
            </a:pPr>
            <a:r>
              <a:rPr lang="en-US" sz="1600" dirty="0">
                <a:solidFill>
                  <a:schemeClr val="accent3"/>
                </a:solidFill>
                <a:latin typeface="Arial Nova Light" panose="020B0304020202020204" pitchFamily="34" charset="0"/>
                <a:cs typeface="Arial" panose="020B0604020202020204" pitchFamily="34" charset="0"/>
              </a:rPr>
              <a:t>The most frequent issues raised directly with the service were communication-related, all at higher levels than the sector.</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3410438047"/>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3633688400"/>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Goulburn Valley Health</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Goulburn Valley Health</a:t>
            </a: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(n=19)</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Goulburn Valley Health</a:t>
                  </a: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(n=41)</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971698030"/>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b="0" i="0" kern="1200" spc="0" baseline="0" dirty="0">
                <a:ln>
                  <a:noFill/>
                </a:ln>
                <a:solidFill>
                  <a:srgbClr val="052A39"/>
                </a:solidFill>
                <a:effectLst/>
                <a:latin typeface="Arial Nova Light" panose="020B0304020202020204" pitchFamily="34" charset="0"/>
                <a:ea typeface="+mn-ea"/>
                <a:cs typeface="Arial" panose="020B0604020202020204" pitchFamily="34" charset="0"/>
              </a:rPr>
              <a:t>Closed complaints about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Goulburn Valley Health</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a:p>
            <a:pPr algn="l"/>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2" y="1312198"/>
            <a:ext cx="3777019" cy="4983031"/>
          </a:xfrm>
          <a:prstGeom prst="rect">
            <a:avLst/>
          </a:prstGeom>
          <a:noFill/>
        </p:spPr>
        <p:txBody>
          <a:bodyPr wrap="square">
            <a:spAutoFit/>
          </a:bodyPr>
          <a:lstStyle/>
          <a:p>
            <a:pPr marL="177800" indent="-1778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achieved by Goulburn Valley Health in response to complaints made to the MHCC about Goulburn Valley Health mirrored statewide trends, with most resulting in acknowledgement, action or answer.</a:t>
            </a:r>
          </a:p>
          <a:p>
            <a:pPr marL="177800" indent="-1778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made directly to the service, Goulburn Valley Health has maintained its complaint outcome reporting, with less than 5% of closed complaints having outcomes unknown.</a:t>
            </a:r>
          </a:p>
          <a:p>
            <a:pPr marL="177800" indent="-1778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Notably, many complaints closed in 2019-20 resulted in an apology. The MHCC would be interested to learn from Goulburn Valley Health of any practices, policies or procedures that might have facilitated this.</a:t>
            </a: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Goulburn Valley Health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change/review of treatment/care for individual consumers</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107073685"/>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2237664"/>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more complaints were made directly to Goulburn Valley Health than complaints to the MHCC.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3745769"/>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 most frequent issues raised about Goulburn Valley Health to the MHCC were about inadequate communication provided to consumers, or a lack of attention, raised at higher proportions than the sector.</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 most frequent issues raised directly with the service were communication-related, all at higher levels than the sector.</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4287456"/>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made directly to the service, Goulburn Valley Health has improved its complaint outcome reporting, with less than 5% of closed complaints having outcomes unknown in 2019-20.</a:t>
            </a:r>
          </a:p>
          <a:p>
            <a:pPr marL="285750" indent="-285750" algn="l">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Notably, many complaints closed in 2019-20 resulted in an apology. The MHCC would be interested to learn from Goulburn Valley Health of any practices, policies or procedures that might have facilitated this.</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about Goulburn Valley Health made to the MHCC have decreased steadily over the three-year reporting period.</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directly to Goulburn Valley Health decreased sharply in 2018-19, before increasing slightly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more complaints were made directly to Goulburn Valley Health than complaints to the MHCC. This suggests that consumers and family members/carers feel empowered to raise concerns directly with the service.</a:t>
            </a:r>
          </a:p>
          <a:p>
            <a:pPr marL="285750" indent="-285750" algn="l">
              <a:spcBef>
                <a:spcPts val="600"/>
              </a:spcBef>
              <a:spcAft>
                <a:spcPts val="600"/>
              </a:spcAft>
              <a:buFont typeface="Arial" panose="020B0604020202020204" pitchFamily="34" charset="0"/>
              <a:buChar char="•"/>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19</a:t>
            </a:r>
          </a:p>
          <a:p>
            <a:pPr>
              <a:lnSpc>
                <a:spcPct val="80000"/>
              </a:lnSpc>
            </a:pPr>
            <a:r>
              <a:rPr lang="en-AU" sz="1600" dirty="0">
                <a:solidFill>
                  <a:srgbClr val="052A39"/>
                </a:solidFill>
                <a:latin typeface="Arial Nova Light" panose="020B0304020202020204" pitchFamily="34" charset="0"/>
              </a:rPr>
              <a:t>Complaints to MHCC about Goulburn Valley Health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41</a:t>
            </a:r>
          </a:p>
          <a:p>
            <a:pPr>
              <a:lnSpc>
                <a:spcPct val="80000"/>
              </a:lnSpc>
            </a:pPr>
            <a:r>
              <a:rPr lang="en-AU" sz="1600" dirty="0">
                <a:solidFill>
                  <a:srgbClr val="052A39"/>
                </a:solidFill>
                <a:latin typeface="Arial Nova Light" panose="020B0304020202020204" pitchFamily="34" charset="0"/>
              </a:rPr>
              <a:t>Complaints to Goulburn Valley Health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2097708432"/>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Goulburn Valley Health received a lower rate of complaints to the MHCC compared to the sector.</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Conversely, Goulburn Valley Health received a higher rate of direct complaints than the sector median.</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Goulburn Valley Health also received a higher rate of compliments than the sector-wide median.</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(n=19)</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Goulburn Valley Health</a:t>
                  </a: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(n=41)</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99622885"/>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Goulburn Valley Health</a:t>
            </a: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Goulburn Valley Health</a:t>
            </a: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Goulburn Valley Health</a:t>
            </a: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Goulburn Valley Health</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Goulburn Valley Health</a:t>
            </a:r>
          </a:p>
        </p:txBody>
      </p:sp>
      <p:sp>
        <p:nvSpPr>
          <p:cNvPr id="25" name="Oval 24">
            <a:extLst>
              <a:ext uri="{FF2B5EF4-FFF2-40B4-BE49-F238E27FC236}">
                <a16:creationId xmlns:a16="http://schemas.microsoft.com/office/drawing/2014/main" id="{369D8D33-5DA1-4E73-B26D-22F885E2BBA3}"/>
              </a:ext>
            </a:extLst>
          </p:cNvPr>
          <p:cNvSpPr/>
          <p:nvPr/>
        </p:nvSpPr>
        <p:spPr>
          <a:xfrm>
            <a:off x="7807879" y="2119339"/>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355068"/>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The proportion of different groups who made complaints to the MHCC about Goulburn Valley Health was broadly consistent with the sector, with consumers making most complaints, followed by family members/carers.</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Similarly, in direct complaints to Goulburn Valley Health, consumers made the most complaints.</a:t>
            </a: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1230702583"/>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5AA8DE-971E-460E-9ACA-8E519CBA998F}">
  <ds:schemaRefs>
    <ds:schemaRef ds:uri="http://schemas.microsoft.com/office/infopath/2007/PartnerControls"/>
    <ds:schemaRef ds:uri="http://purl.org/dc/elements/1.1/"/>
    <ds:schemaRef ds:uri="http://purl.org/dc/terms/"/>
    <ds:schemaRef ds:uri="http://schemas.microsoft.com/office/2006/documentManagement/types"/>
    <ds:schemaRef ds:uri="http://purl.org/dc/dcmitype/"/>
    <ds:schemaRef ds:uri="http://schemas.openxmlformats.org/package/2006/metadata/core-properties"/>
    <ds:schemaRef ds:uri="http://www.w3.org/XML/1998/namespace"/>
    <ds:schemaRef ds:uri="346a98b2-8cb5-4b00-9f7c-6f20646cf270"/>
    <ds:schemaRef ds:uri="1003d65e-de0c-4738-9985-419c46fd36e2"/>
    <ds:schemaRef ds:uri="http://schemas.microsoft.com/office/2006/metadata/properties"/>
  </ds:schemaRefs>
</ds:datastoreItem>
</file>

<file path=customXml/itemProps2.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39047D-D7CE-4A5F-A8AB-DA13877DBD0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17897</TotalTime>
  <Words>1610</Words>
  <Application>Microsoft Office PowerPoint</Application>
  <PresentationFormat>Widescreen</PresentationFormat>
  <Paragraphs>195</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Goulburn Valley Health</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2022-04-11T03:20:01Z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2022-04-11T03:20:01Z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176515e3-02da-49a3-8fa4-6cd1b5a19d5c</vt:lpwstr>
  </property>
  <property fmtid="{D5CDD505-2E9C-101B-9397-08002B2CF9AE}" pid="9" name="MSIP_Label_43e64453-338c-4f93-8a4d-0039a0a41f2a_ContentBits">
    <vt:lpwstr>2</vt:lpwstr>
  </property>
</Properties>
</file>